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19" d="100"/>
          <a:sy n="119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95853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1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22344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3612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9984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25705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32788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556132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82373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2572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45928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FCD3B-E816-4C56-BFA8-445E46A70EB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3F6D6-4278-4D87-9E75-D9D67E86A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31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9274" y="355437"/>
            <a:ext cx="2038985" cy="82867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503548" y="188749"/>
            <a:ext cx="1485900" cy="11620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3992" y="634482"/>
            <a:ext cx="79310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East Worthing &amp; Shoreham Conservative Association with WADARS </a:t>
            </a:r>
          </a:p>
          <a:p>
            <a:pPr algn="ctr"/>
            <a:r>
              <a:rPr lang="en-GB" sz="1600" dirty="0" smtClean="0"/>
              <a:t>(Worthing and District Animal Rescue Service)</a:t>
            </a:r>
          </a:p>
          <a:p>
            <a:r>
              <a:rPr lang="en-GB" sz="2400" dirty="0" smtClean="0"/>
              <a:t>			</a:t>
            </a:r>
          </a:p>
          <a:p>
            <a:r>
              <a:rPr lang="en-GB" sz="2400" smtClean="0"/>
              <a:t>                                        Coffee </a:t>
            </a:r>
            <a:r>
              <a:rPr lang="en-GB" sz="2400" dirty="0" smtClean="0"/>
              <a:t>Morning </a:t>
            </a:r>
          </a:p>
          <a:p>
            <a:endParaRPr lang="en-GB" dirty="0"/>
          </a:p>
          <a:p>
            <a:pPr algn="ctr"/>
            <a:r>
              <a:rPr lang="en-GB" sz="2400" dirty="0"/>
              <a:t> </a:t>
            </a:r>
            <a:r>
              <a:rPr lang="en-GB" sz="2400" dirty="0" smtClean="0"/>
              <a:t>       Saturday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September 2018 (10:30 – 12 noon) </a:t>
            </a:r>
          </a:p>
          <a:p>
            <a:endParaRPr lang="en-GB" dirty="0"/>
          </a:p>
          <a:p>
            <a:pPr algn="ctr"/>
            <a:r>
              <a:rPr lang="en-GB" dirty="0" smtClean="0"/>
              <a:t>	46 </a:t>
            </a:r>
            <a:r>
              <a:rPr lang="en-GB" dirty="0" err="1" smtClean="0"/>
              <a:t>Offington</a:t>
            </a:r>
            <a:r>
              <a:rPr lang="en-GB" dirty="0" smtClean="0"/>
              <a:t> Avenue, Worthing, BN14 9PJ</a:t>
            </a:r>
          </a:p>
          <a:p>
            <a:pPr algn="ctr"/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           Tickets: £4	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Everyone is welcome (including their doggies) 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Cake, Biscuits, Coffee, Tea and a Raffle for the Humans</a:t>
            </a:r>
          </a:p>
          <a:p>
            <a:pPr algn="ctr"/>
            <a:r>
              <a:rPr lang="en-GB" dirty="0" smtClean="0"/>
              <a:t>Water &amp; Doggie Biscuits for the animals </a:t>
            </a:r>
            <a:endParaRPr lang="en-GB" dirty="0"/>
          </a:p>
          <a:p>
            <a:r>
              <a:rPr lang="en-GB" dirty="0" smtClean="0"/>
              <a:t>                             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4"/>
          <a:stretch>
            <a:fillRect/>
          </a:stretch>
        </p:blipFill>
        <p:spPr>
          <a:xfrm>
            <a:off x="264852" y="5066465"/>
            <a:ext cx="2238375" cy="159067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9829178" y="5228390"/>
            <a:ext cx="2160270" cy="1428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491" y="2329951"/>
            <a:ext cx="2114550" cy="1590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60585" y="2499019"/>
            <a:ext cx="2257425" cy="1581150"/>
          </a:xfrm>
          <a:prstGeom prst="rect">
            <a:avLst/>
          </a:prstGeom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PUBLIC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93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HSBC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louise.murphy@hsbc.com</dc:creator>
  <cp:keywords>PUBLIC</cp:keywords>
  <dc:description>PUBLIC</dc:description>
  <cp:lastModifiedBy>Turner</cp:lastModifiedBy>
  <cp:revision>4</cp:revision>
  <dcterms:created xsi:type="dcterms:W3CDTF">2018-06-26T16:52:32Z</dcterms:created>
  <dcterms:modified xsi:type="dcterms:W3CDTF">2018-07-23T10:11:46Z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</vt:lpwstr>
  </property>
  <property fmtid="{D5CDD505-2E9C-101B-9397-08002B2CF9AE}" pid="3" name="Source">
    <vt:lpwstr>Internal</vt:lpwstr>
  </property>
  <property fmtid="{D5CDD505-2E9C-101B-9397-08002B2CF9AE}" pid="4" name="Footers">
    <vt:lpwstr>Footers</vt:lpwstr>
  </property>
  <property fmtid="{D5CDD505-2E9C-101B-9397-08002B2CF9AE}" pid="5" name="DocClassification">
    <vt:lpwstr>CLAPUBLIC</vt:lpwstr>
  </property>
</Properties>
</file>